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9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37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78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00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76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35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4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0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7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09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149E-839A-7540-ACD4-1C88639B0E35}" type="datetimeFigureOut">
              <a:rPr lang="es-ES" smtClean="0"/>
              <a:t>27/05/2021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1FB2-D70D-8043-9ABF-16A230199A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90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78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55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04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6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28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96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08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85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74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65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54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1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42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Presentación en pantalla (16:9)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INJUV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León</dc:creator>
  <cp:lastModifiedBy>Mauricio Escobar Hernandez</cp:lastModifiedBy>
  <cp:revision>2</cp:revision>
  <dcterms:created xsi:type="dcterms:W3CDTF">2021-05-26T18:54:24Z</dcterms:created>
  <dcterms:modified xsi:type="dcterms:W3CDTF">2021-05-27T16:39:59Z</dcterms:modified>
</cp:coreProperties>
</file>